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4"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33" d="100"/>
          <a:sy n="33" d="100"/>
        </p:scale>
        <p:origin x="1924" y="7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2080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46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82587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35291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602588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87325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527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70646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294429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8509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66407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82953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1212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30070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52506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C8255AB-DB88-8C4A-9BEA-FA47F23A870D}" type="datetimeFigureOut">
              <a:rPr lang="en-US" smtClean="0"/>
              <a:t>11/7/2023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24221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31153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C8255AB-DB88-8C4A-9BEA-FA47F23A870D}" type="datetimeFigureOut">
              <a:rPr lang="en-US" smtClean="0"/>
              <a:t>11/7/2023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433607836"/>
      </p:ext>
    </p:extLst>
  </p:cSld>
  <p:clrMap bg1="dk1" tx1="lt1" bg2="dk2" tx2="lt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tribune.com/news/nationworld/science/ct-spacex-falcon-heavy-rocket-launch-20180206-story.html"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normAutofit fontScale="90000"/>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HARICHSELVAM</a:t>
            </a:r>
          </a:p>
          <a:p>
            <a:pPr algn="r"/>
            <a:r>
              <a:rPr lang="en-US" b="1" dirty="0">
                <a:solidFill>
                  <a:schemeClr val="bg1"/>
                </a:solidFill>
                <a:latin typeface="Tw Cen MT" panose="020B0602020104020603" pitchFamily="34" charset="77"/>
              </a:rPr>
              <a:t>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85000" lnSpcReduction="2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lnSpcReduction="10000"/>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fontScale="92500" lnSpcReduction="20000"/>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fontScale="92500" lnSpcReduction="20000"/>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2962076" y="2896254"/>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2786977" y="4662603"/>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4226671" y="6025935"/>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3078808" y="318012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408758" y="5472707"/>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6911505"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6269479" y="4238471"/>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29AD2-6A61-1A01-D948-C8532FB059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
            <a:ext cx="12192000" cy="685800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14212" y="376083"/>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3714262" y="3627814"/>
            <a:ext cx="6675977" cy="2786165"/>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5530203" y="3207210"/>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3694923" y="3694939"/>
            <a:ext cx="6938012" cy="2861930"/>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3356814" y="3429000"/>
            <a:ext cx="7996986" cy="2897378"/>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fontScale="92500" lnSpcReduction="10000"/>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249480" y="3263900"/>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5530203" y="3375209"/>
            <a:ext cx="4137282" cy="318166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272336" y="3711799"/>
            <a:ext cx="3699596" cy="284507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381345" y="3534811"/>
            <a:ext cx="3607880" cy="2774538"/>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92500"/>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fontScale="85000" lnSpcReduction="20000"/>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670167" y="4928164"/>
            <a:ext cx="10900730" cy="1821979"/>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956186" y="4520731"/>
            <a:ext cx="10265923" cy="2036138"/>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lnSpcReduction="10000"/>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346</TotalTime>
  <Words>2059</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Century Gothic</vt:lpstr>
      <vt:lpstr>Tw Cen MT</vt:lpstr>
      <vt:lpstr>Tw Cen MT Condensed</vt:lpstr>
      <vt:lpstr>Wingdings 3</vt:lpstr>
      <vt:lpstr>Ion</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harichselvam chandrasekaran</cp:lastModifiedBy>
  <cp:revision>202</cp:revision>
  <dcterms:created xsi:type="dcterms:W3CDTF">2022-01-04T01:00:05Z</dcterms:created>
  <dcterms:modified xsi:type="dcterms:W3CDTF">2023-11-07T02:22:56Z</dcterms:modified>
</cp:coreProperties>
</file>